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6" r:id="rId4"/>
    <p:sldId id="258" r:id="rId5"/>
    <p:sldId id="264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633" autoAdjust="0"/>
  </p:normalViewPr>
  <p:slideViewPr>
    <p:cSldViewPr>
      <p:cViewPr varScale="1">
        <p:scale>
          <a:sx n="78" d="100"/>
          <a:sy n="78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C929-F149-43DA-871B-411825CF28DF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A8EE-6826-4139-B16C-AFD406AFB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DFFE-ECA5-46C1-B02E-C26256B35C90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0F93-DD97-4E9C-89A5-0BCA3545E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068F-37B5-406F-8527-D9194216BADE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0B22-B014-4D9F-BA6A-81C2361EF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BB26-0468-434C-826B-E6E919A08A95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A524C-894D-4F64-8189-04231A8B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7D30-E602-4BF0-AAE7-1DD63DDE7D65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45ABB-7BF0-415F-99F7-10115EA6C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19183-7EC6-4B69-A917-F04149D5AAC9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AACA-869C-43E4-A2CE-AA348A60D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E707-310A-4854-8CD5-573269F528C8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8886-3ECA-429B-B0A9-656483BB8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5D6A-AC9E-48E5-830B-444665504FE0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D2764-0E3C-432E-9F54-DC55C9EF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0C69-D09F-4BDA-97A3-93DD5C7C42C8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9A5B-0CE5-45FC-972B-F85DE147F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56C1-69DF-4F6F-AFC3-0AD503F385B7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31E8-E5C6-4339-AA36-069AA7E52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5EFA-F0A0-415A-AED2-763F595F2D4C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D829-4E8E-4187-BC81-83ABF77E2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1D7FD-EF20-4768-B2C6-D556DE062491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3DFDFD-506C-4644-9D86-87126302E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Bookman Old Style" pitchFamily="18" charset="0"/>
              </a:rPr>
              <a:t>Тема 6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9974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4400" b="1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FF0000"/>
                </a:solidFill>
                <a:latin typeface="Bookman Old Style" pitchFamily="18" charset="0"/>
              </a:rPr>
              <a:t>Проблема целеполагания 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FF0000"/>
                </a:solidFill>
                <a:latin typeface="Bookman Old Style" pitchFamily="18" charset="0"/>
              </a:rPr>
              <a:t>в педагогике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Трактовка целей образования </a:t>
            </a:r>
            <a:b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директивных документах</a:t>
            </a:r>
            <a:endParaRPr lang="ru-RU" sz="36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775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Концепция воспитания детей и учащейся молодежи в Республике Беларусь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(2000 г.):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цель воспитания определяется как развитие и саморазвитие личности,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идеалом является формирование всесторонне и гармонично развитой личности, однако в настоящее время из-за отсутствия экономических возможностей не осуществимо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Программа воспитания детей и учащейся молодежи в Республике Беларусь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(2002 г.):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цель современной школы – способствовать умственному, нравственному, эмоциональному и физическому развитию личности, всемерно раскрывать ее творческие возможности, формировать гуманистические отношения, обеспечить условия для расцвета ее индивидуальности с учетом возрастных особенностей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" y="6350"/>
            <a:ext cx="9143999" cy="6858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           ПЛАН</a:t>
            </a:r>
            <a:b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1. Понятие цели педагогического процесса.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2. Социальная обусловленность и конкретно-исторический характер целей образования.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3. Цель воспитания в современной школе.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4. </a:t>
            </a:r>
            <a:r>
              <a:rPr lang="ru-RU" sz="3600" b="1" dirty="0" err="1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 как вид деятельности педагога.</a:t>
            </a:r>
            <a:endParaRPr lang="ru-RU" sz="36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58246" cy="250033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ln w="3175">
                  <a:solidFill>
                    <a:srgbClr val="00B0F0"/>
                  </a:solidFill>
                </a:ln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600" dirty="0" smtClean="0">
                <a:ln w="3175">
                  <a:solidFill>
                    <a:srgbClr val="00B0F0"/>
                  </a:solidFill>
                </a:ln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в педагогике – сознательный процесс выявления и постановки целей и задач педагогической деятельности.</a:t>
            </a:r>
            <a:endParaRPr lang="ru-RU" sz="36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286125"/>
            <a:ext cx="8229600" cy="33575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700" b="1" i="1" dirty="0" err="1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включает в себя: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а) обоснование и выдвижение целей;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б) определение путей их достижения;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в) проектирование ожидаемого результата.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1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Цели воспитания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</a:rPr>
              <a:t>–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заранее определяемые (прогнозируемые) результаты в подготовке подрастающих поколений к жизни, в их личностном развитии и формировании, которые стремятся достигнуть в процессе воспитательной работы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 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Цели обучения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– идеальное (мысленное) предвосхищение его конечных результатов, т.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е. того, 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к чему должны стремиться педагог и учащиеся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 </a:t>
            </a:r>
            <a:r>
              <a:rPr lang="ru-RU" sz="2700" b="1" i="1" spc="3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Практическое   значение   целей   воспитания</a:t>
            </a:r>
            <a:r>
              <a:rPr lang="ru-RU" sz="2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>1. Определяют средства, методы и формы организации педагогического процесса;</a:t>
            </a:r>
            <a:br>
              <a:rPr lang="ru-RU" sz="27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>2. Придают работе педагога необходимую осмысленность и направленность</a:t>
            </a:r>
            <a:endParaRPr lang="ru-RU" sz="27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 err="1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769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050"/>
                <a:gridCol w="6357950"/>
              </a:tblGrid>
              <a:tr h="1928826">
                <a:tc>
                  <a:txBody>
                    <a:bodyPr/>
                    <a:lstStyle/>
                    <a:p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Свободное</a:t>
                      </a:r>
                      <a:endParaRPr lang="ru-RU" sz="28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поиск общих целей в процессе совместного интеллектуального общения;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достигнутых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личные потребности;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коллективная разработка программы действий по реализации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Жесткое 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определение целей педагогами, руководителями групп;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планируемых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мотивы долга;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программа действий задается педагогами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3113">
                <a:tc>
                  <a:txBody>
                    <a:bodyPr/>
                    <a:lstStyle/>
                    <a:p>
                      <a:endParaRPr lang="ru-RU" sz="27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7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7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Интегрированное</a:t>
                      </a:r>
                      <a:endParaRPr lang="ru-RU" sz="27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/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целей педагогами, руководителями групп;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планируемых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мотивы долга и учет личных интересов;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коллективная разработка действий по реализации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n>
                <a:solidFill>
                  <a:srgbClr val="7030A0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анализ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предыдущей совместной деятельности участников воспитательного процесса;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педагогами воспитательных целей и задач, возможных результатов;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организация совместной целеполагающей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педагогов, учащихся, родителей;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внесение корректив в первоначальные замыслы,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составление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действий по реализации поставленных целей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65833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Генезис идеи всестороннего и гармоничного развития личности: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Реализация идеи всестороннего развития личности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стала возможной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развитием </a:t>
            </a:r>
            <a:r>
              <a:rPr lang="ru-RU" sz="2600" u="dotted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машинного производства  </a:t>
            </a:r>
            <a:endParaRPr lang="ru-RU" sz="2600" u="dotted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53969"/>
          <a:ext cx="8572560" cy="460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0"/>
              </a:tblGrid>
              <a:tr h="1423811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Античные века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зарождение идеи «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калокагатии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(от греч.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слов «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калос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кай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агатос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– прекрасный в духовном и 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физическом отношениях) благодаря Платону;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09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Средние века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религиозный аскетизм;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3811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Эпоха Возрождения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обновление идей античности, теория </a:t>
                      </a:r>
                    </a:p>
                    <a:p>
                      <a:pPr algn="l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не получила практического осуществления (отсутствуют </a:t>
                      </a:r>
                    </a:p>
                    <a:p>
                      <a:pPr algn="l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соответствующие социально-экономические предпосылки)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427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444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</a:t>
            </a:r>
            <a:r>
              <a:rPr lang="ru-RU" sz="4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всестороннего</a:t>
            </a:r>
            <a:r>
              <a:rPr lang="ru-RU" sz="4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развития личности: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умственное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техническое обучение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нравственное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эстетическое воспитание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трудовое обучение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гармоничность</a:t>
            </a:r>
            <a:r>
              <a:rPr lang="ru-RU" sz="2800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harmonia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согласованность, стройность) означает, что все стороны личности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должны формироваться </a:t>
            </a:r>
            <a:r>
              <a:rPr lang="ru-RU" sz="2800" u="dotted" dirty="0" smtClean="0"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одновременно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ru-RU" sz="2800" u="dotted" dirty="0" smtClean="0"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тесной взаимосвязи между собой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3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обучения</a:t>
            </a:r>
            <a:r>
              <a:rPr lang="ru-RU" b="1" spc="3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pc="3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488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образовательные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овладение знаниями, умениями и навыками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развивающие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мышления, памяти, творческих способностей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воспитательные </a:t>
            </a:r>
            <a:r>
              <a:rPr lang="ru-RU" dirty="0" smtClean="0"/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научного мировоззрения, нравственности и эстетической культуры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5F225D4-11A3-4035-969B-970EEB640C65}"/>
</file>

<file path=customXml/itemProps2.xml><?xml version="1.0" encoding="utf-8"?>
<ds:datastoreItem xmlns:ds="http://schemas.openxmlformats.org/officeDocument/2006/customXml" ds:itemID="{129E366D-94FD-4E9F-BB60-17D9588D4656}"/>
</file>

<file path=customXml/itemProps3.xml><?xml version="1.0" encoding="utf-8"?>
<ds:datastoreItem xmlns:ds="http://schemas.openxmlformats.org/officeDocument/2006/customXml" ds:itemID="{01FEFB26-6DCB-4DFB-BD93-31069DA14279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Bookman Old Style</vt:lpstr>
      <vt:lpstr>Times New Roman</vt:lpstr>
      <vt:lpstr>Тема Office</vt:lpstr>
      <vt:lpstr>Тема 6</vt:lpstr>
      <vt:lpstr>Слайд 2</vt:lpstr>
      <vt:lpstr>Слайд 3</vt:lpstr>
      <vt:lpstr>Цели воспитания – заранее определяемые (прогнозируемые) результаты в подготовке подрастающих поколений к жизни, в их личностном развитии и формировании, которые стремятся достигнуть в процессе воспитательной работы   Цели обучения – идеальное (мысленное) предвосхищение его конечных результатов, т. е. того,  к чему должны стремиться педагог и учащиеся   Практическое   значение   целей   воспитания: 1. Определяют средства, методы и формы организации педагогического процесса; 2. Придают работе педагога необходимую осмысленность и направленность</vt:lpstr>
      <vt:lpstr>Слайд 5</vt:lpstr>
      <vt:lpstr>Слайд 6</vt:lpstr>
      <vt:lpstr>Генезис идеи всестороннего и гармоничного развития личности:                   Реализация идеи всестороннего развития личности стала возможной с развитием машинного производства  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Целеполагание в педагогике</dc:title>
  <dc:creator>Admin</dc:creator>
  <cp:lastModifiedBy>Belko</cp:lastModifiedBy>
  <cp:revision>28</cp:revision>
  <dcterms:created xsi:type="dcterms:W3CDTF">2011-02-04T16:31:29Z</dcterms:created>
  <dcterms:modified xsi:type="dcterms:W3CDTF">2014-06-09T11:03:01Z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